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61CF-4C6B-4F98-9026-C097F020D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5D4EB9-C1F6-4A25-BBC2-53DC52A1E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66E8A-C6A5-435E-AB1C-CB0CD9DF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CE9B6-F7A0-4A81-86F3-B36CF8C3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16524-BAC8-4D33-8ADD-02C367BB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85627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728DD-0731-4310-8DE5-040151674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01B0F-6691-42DB-A8F6-137046AAF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59A67-2B75-4016-B587-3C2956374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AF460-E5FD-41F9-9CD9-1C719E65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FF03F-0FBA-4371-9F39-1384C49B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71802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BCB12-2227-47F7-9869-E5A909A2B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28380-5768-4059-944A-AD0719E27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A007B-CBB2-49C0-88FB-70164B62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987A3-B559-4F33-85EA-4F163F99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5C2E7-4BBE-42DD-A39D-342B7E995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87878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C815-CCDC-44A9-96EC-C0854F50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5E5A-B0CD-42E2-9691-E03CB0EC1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8B369-B340-4E98-A1FA-46095605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5DEBF-9722-4FA5-B058-F9D1B1063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7506E-4A7A-4CBD-BA63-D7764EAF5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56406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DFD0-6EFB-445E-BABC-034A83FA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C5563-E6F3-4228-B48E-8716D61AB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AF629-1043-4050-9093-1E5AA8162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B5BE0-F8EA-427A-85D1-A442C68E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6CFD0-1674-439B-8748-3D42B8E1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73200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BD7A-17B4-4FA1-82BC-48EA80B2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B1D67-0EB5-44F2-81EA-3D6334BBF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FF78A-AD12-4594-87E2-A02D19D4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8A10E-7EB7-429C-BA5C-5B6D45C7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9CEEB-5404-4F61-853D-CE26175E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899B0-9A57-43DC-8E4E-EF48C2453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09685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1B21A-45DF-448D-A0FE-A7323B86A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F41D1-542E-4104-BBB2-37BFC84B2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F6331-FB99-4B5B-B9CD-C7B935EC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45961-5F37-4449-8BF3-43C5CF4FF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271DC-F104-4087-B65F-099F6727F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77CD35-BFAA-4684-8882-0EB83020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3ADD2-29A4-497D-B817-380A5E24E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52A9D2-9656-4641-A770-D63F277F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95309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A11C-3363-4B0B-AF58-4233885A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99952-3BB3-42B4-9E19-2AAE26CF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84607-FAC1-4B04-8027-1CC8AC71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AFF03-8221-402D-A8A0-A48F54C0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99469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42A489-1963-4E9D-BDEB-84763FE5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906CD-206E-4CF5-B0BD-1C346E74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331A9-8B7F-492D-B83D-92313450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428464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E7FC0-8CEA-42EB-9135-CC5AC776B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CA4A0-5E45-4D0E-971B-89AC5EA1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9CED5-B0EA-456D-98AC-0B477FDD1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09B0C-F297-44FB-988E-A9BFB0D68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AFF04-C82D-4F65-BE1D-3ADC51BB7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92AC2-9E0B-41B9-94DB-8C586657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08078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A457D-80EC-45F1-AB17-CC612061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55C19-E205-47AE-98E6-64A58C3E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29CBB-F67D-424A-B936-7D483381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8CCDB-3DC6-43A9-9315-07438E8B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BD540-D81E-403A-A69A-A31ECF21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2334C-2E73-49ED-87A3-F12918C4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58196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25CA12-7533-4DEC-9E30-F9E5CFD1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717C9-260D-48F8-A6FB-0F15A0B6F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D67FF-3FAC-4927-B4B3-98F5868E1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5F454-5EC8-49B2-982E-C52459C45FBE}" type="datetimeFigureOut">
              <a:rPr lang="en-CY" smtClean="0"/>
              <a:t>28/09/2021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0C1BD-2F18-4408-A5AC-7BBA57D36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2D3E0-56E9-4053-9862-EAC230398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3F59B-FD7C-4DFC-B469-11D097393F19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5170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922B-4961-41C7-B860-9F996618E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AFC2B-8FAF-4FC3-B06F-AC1F1FA162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87115-7EBC-4A4A-9F21-982B4EE7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209"/>
            <a:ext cx="12192000" cy="64815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7B7FCF-2A71-4640-943F-4F0B2E780587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702514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E3EE-8582-42DC-8DE7-6470B8A4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B3345-3A22-4160-894A-F4EA2B4B4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54157-2CAA-4B63-A04C-B15C584F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75886E-E0C7-4115-A391-8C94840BD674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478953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08DC-CD73-4BCD-BC01-A8E660B3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ACCD-5469-4814-9C9E-B5189E2A2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B2B8C-E649-4D7B-8D02-997382B00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196"/>
            <a:ext cx="12192000" cy="6529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970CB0-4D13-45BD-BA84-D765FC9E92E8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30194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DE8A4-3C0A-4FD4-A859-512CE660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E15F-A348-4E55-9379-06FD5B8D8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14682-49A7-45C6-BD99-03985278B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18"/>
            <a:ext cx="12192000" cy="65521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B58D77-2924-48F3-B528-478369197063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76610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405D-4945-450F-B12C-FB6680BC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96731-A0BC-46E1-ACEC-FB3B3AE62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058D8-9D6C-4E16-9ECD-E5858F7E2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12"/>
            <a:ext cx="12192000" cy="65609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804EB3-9384-452F-BA55-29C2975C5CF1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97320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9688-D12E-4CD6-9BB6-EB175801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81632-388D-485B-9D1D-D44E4308E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AA5F4-CDAE-4B78-A438-EC4F77D5E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43"/>
            <a:ext cx="12192000" cy="6555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1C57BA-245E-4869-B2B4-0A403C2D27C8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92223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D612-EDF2-4247-82AF-139B8474B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085F5-5F9C-4C7B-82D6-6E34EDA49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0549D-C0F7-4592-BD59-386C4F67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03"/>
            <a:ext cx="12192000" cy="6526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5DFEAF-C56F-4DA7-AD3F-D1333A56D4BA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883168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60D35-9920-48AF-8EB6-6C0717A33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CD90-15C5-477D-A234-259E6FED1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207F2-4ECC-4839-8250-9889BB617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099"/>
            <a:ext cx="12192000" cy="65718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BD5A64-F45A-457F-905D-D041291676DC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098845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9027-AC86-49F6-BC62-CD08DF45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35AAE-3A84-420F-851B-411135F8C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B7191-2A90-4175-B7AE-2726C1A0F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27"/>
            <a:ext cx="12192000" cy="6582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0149EA-67E7-425C-BFD5-EA658B07AECB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68190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80D8A-3E68-4612-A8DC-8CF3AFB2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9705-DC06-4D84-8FA0-4F2ECDA29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6462A-D4F5-4C39-8122-054EC523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583"/>
            <a:ext cx="12192000" cy="63308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14EC5C-0785-44DD-B406-539B11913AF6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717185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2C99-C3DB-4E26-A65C-7AC365CE4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8B2FF-FE5B-460F-A575-6C597EAE2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290017-FF05-4B6F-85AA-AD42E5CC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092"/>
            <a:ext cx="12192000" cy="6363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62DF75-DF31-408D-AB71-755921AE6427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066325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4C0F8-E122-4FEB-9530-C7E5CA30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F7249-8E2C-44E6-958C-E765F8E3F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34B21-04BF-49D1-8AB2-2D6B7CED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940"/>
            <a:ext cx="12192000" cy="6388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64D50-1DFC-44B3-BDAA-E7E01DE60461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52529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B238F-E790-4753-A1ED-205BADCAD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17A8A-DE68-4947-B09D-1CEDE9D95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E67C2-196B-4CE7-8F42-DE4ED139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05CB57-4221-46A5-BEBB-BD504D728071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13820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FFEAF-82F6-4EFA-BBCC-E47DD78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070F8-009B-4721-8E47-F3CDFDB0F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CEE87-C3CA-4D92-BFB1-AB3482DF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388"/>
            <a:ext cx="12192000" cy="6365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1657CC-3FB5-4878-BF44-AF0A2151F083}"/>
              </a:ext>
            </a:extLst>
          </p:cNvPr>
          <p:cNvSpPr/>
          <p:nvPr/>
        </p:nvSpPr>
        <p:spPr>
          <a:xfrm>
            <a:off x="9729925" y="3509963"/>
            <a:ext cx="2417685" cy="313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973829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Antonis Theocharous</dc:creator>
  <cp:lastModifiedBy>Antonis Theocharous</cp:lastModifiedBy>
  <cp:revision>2</cp:revision>
  <dcterms:created xsi:type="dcterms:W3CDTF">2021-09-28T13:47:52Z</dcterms:created>
  <dcterms:modified xsi:type="dcterms:W3CDTF">2021-09-28T13:50:15Z</dcterms:modified>
</cp:coreProperties>
</file>